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98" r:id="rId11"/>
    <p:sldId id="299" r:id="rId12"/>
    <p:sldId id="269" r:id="rId13"/>
    <p:sldId id="300" r:id="rId14"/>
    <p:sldId id="270" r:id="rId15"/>
    <p:sldId id="272" r:id="rId16"/>
    <p:sldId id="271" r:id="rId17"/>
    <p:sldId id="273" r:id="rId18"/>
    <p:sldId id="274" r:id="rId19"/>
    <p:sldId id="275" r:id="rId20"/>
    <p:sldId id="258" r:id="rId21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1905"/>
            <a:ext cx="9165590" cy="5146675"/>
          </a:xfrm>
          <a:prstGeom prst="rect">
            <a:avLst/>
          </a:prstGeom>
        </p:spPr>
      </p:pic>
      <p:pic>
        <p:nvPicPr>
          <p:cNvPr id="20" name="图片 19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9" y="782241"/>
            <a:ext cx="1442561" cy="3729514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2850" y="115173"/>
            <a:ext cx="1521619" cy="90249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80305" y="2865120"/>
            <a:ext cx="1473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第二课时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145030" y="3858260"/>
            <a:ext cx="51746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17955" y="1507490"/>
            <a:ext cx="728599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第二十七课   </a:t>
            </a:r>
            <a:r>
              <a:rPr lang="zh-CN" altLang="en-U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巨人的花园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4445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7595" y="1492885"/>
            <a:ext cx="68218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桃树看见孩子们回来十分高兴，纷纷用花朵把自己装饰起来，小鸟们快乐的飞舞歌唱。花儿们也从绿草丛中伸出头来。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4445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3250" y="929005"/>
            <a:ext cx="73171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他拿出一把大斧子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拆除了围墙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从那以后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巨人的花园又成了孩子们的乐园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孩子们站在巨人的脚下，爬上巨人的肩膀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尽情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玩耍。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32485" y="1017905"/>
            <a:ext cx="67227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默读第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自然段，巨人明白了什么？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2485" y="2346325"/>
            <a:ext cx="69729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巨人明白了：有孩子们的地方才有春天，并且孩子们是最美丽的花。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36015" y="2465070"/>
            <a:ext cx="67227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待别人人不要任性和冷酷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快乐应当与大家分享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自己才会得到快乐与幸福。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6015" y="866775"/>
            <a:ext cx="6174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读了这篇课文，我们如何对待别人呢？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36620" y="115570"/>
            <a:ext cx="2270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8345" y="1109345"/>
            <a:ext cx="798449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　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丁冬，丁冬，是谁在山上弹琴？哦，原来是一股清泉从石缝里冲出来，来到这阳光灿烂的世界。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泉水流进山腰的水池，山里的姐姐提着瓦罐来打水。泉水说：“来吧，来吧！我的水很多很多，山上有一座天然水塔。”</a:t>
            </a: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7070" y="1544320"/>
            <a:ext cx="77704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泉水流过山间的平地，火红的杜鹃花照见了自己美丽的身影。泉水说：“照吧，照吧！我的水很清很清，像一面明亮的大镜子。”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070" y="1017905"/>
            <a:ext cx="824674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泉水流到山坡的果园里，果树大口大口地喝水。泉水说：“喝吧，喝吧！我的水很甜很甜，喝饱了，你们能结出更大更甜的果子。”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泉水穿过静静的山谷，画眉鸟在尽情地歌唱。泉水说：“唱吧，唱吧！我的琴声很美很美，正好为你清脆的歌声伴奏。”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1205" y="1116965"/>
            <a:ext cx="76276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丁冬，丁冬，欢快的泉水弹着琴跑下山去。跑呀，跑呀，一路上遇到了好多同伴。他们互相问候：你好！你好！他们互相约定：大海里见！大海里见！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丁冬，丁冬……</a:t>
            </a: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4755" y="1181735"/>
            <a:ext cx="6840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读完这个故事后，你明白了什么？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9315" y="1930400"/>
            <a:ext cx="7366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只顾自己的话，将永远也得不到快乐。老师相信大家能做到。老师也祝愿大家能在生活中找到快乐，做一个快乐的小精灵。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34460" y="115570"/>
            <a:ext cx="1658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69690" y="115570"/>
            <a:ext cx="14052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作 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1070" y="1972945"/>
            <a:ext cx="71507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发挥想象，把孩子们在巨人花园里尽情玩耍的情景写下来。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49320" y="115570"/>
            <a:ext cx="2245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课文回顾</a:t>
            </a:r>
            <a:endParaRPr lang="zh-CN" altLang="en-US" sz="4000" b="1">
              <a:ln>
                <a:solidFill>
                  <a:sysClr val="windowText" lastClr="00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2510" y="1972945"/>
            <a:ext cx="70796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请你回顾一下，这篇课文的主要内容。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" y="-1270"/>
            <a:ext cx="9165590" cy="5146675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2850" y="115173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04315" y="2010171"/>
            <a:ext cx="5229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  </a:t>
            </a:r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8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结尾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88" y="3641726"/>
            <a:ext cx="3767138" cy="133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4445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2780" y="1141730"/>
            <a:ext cx="79349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课文主要讲孩子们在花园里玩，花园很漂亮，但后来巨人把孩子们赶走了，结果花园里覆盖冰雪。通过孩子们带来的启示，巨人明白了有孩子的地方才会有真正的春天。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315" y="115570"/>
            <a:ext cx="2887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课文解读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2320" y="1096010"/>
            <a:ext cx="71837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跟随老师一起走进巨人的花园，听老师读1——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自然段，边听边画。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82320" y="2395855"/>
            <a:ext cx="77235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（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）巨人旅行回来后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发现孩子们在花园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他是什么态度呢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（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）孩子们没来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巨人的花园变成什么样了呢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39190" y="1116330"/>
            <a:ext cx="6852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）发现孩子们在花园,巨人非常生气。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5540" y="2543810"/>
            <a:ext cx="6852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）孩子们没来，花园里狂风大作、冰雪覆盖。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19810" y="633095"/>
            <a:ext cx="7104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快速浏览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自然段，并有感情地朗读下面的句子。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9805" y="2395855"/>
            <a:ext cx="76193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我不懂为什么春天来得这样迟，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巨人坐在窗前，望着窗外凄凉的花园，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我盼望天气快点变好。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3810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08330" y="933450"/>
            <a:ext cx="7896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）可是春天始终没有来，夏天也没来。秋天给每个花园带来了金色果实，但巨人的花园却什么也没有。</a:t>
            </a:r>
            <a:endParaRPr lang="en-US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3755" y="2795270"/>
            <a:ext cx="7710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-2540" y="-1320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0585" y="1411605"/>
            <a:ext cx="7388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联系上下文、联系生活实际，想一想：巨人是怎样的心情？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4870" y="3107690"/>
            <a:ext cx="69888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望着花园里的一片凄凉，巨人心中充满了伤心。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60截图20191010154430328"/>
          <p:cNvPicPr>
            <a:picLocks noChangeAspect="1"/>
          </p:cNvPicPr>
          <p:nvPr/>
        </p:nvPicPr>
        <p:blipFill>
          <a:blip r:embed="rId2"/>
          <a:srcRect b="14119"/>
          <a:stretch>
            <a:fillRect/>
          </a:stretch>
        </p:blipFill>
        <p:spPr>
          <a:xfrm>
            <a:off x="4445" y="-6853"/>
            <a:ext cx="9135745" cy="5157470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305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47090" y="1522730"/>
            <a:ext cx="72390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——14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自然段，边读边思考：花园有哪些变化？巨人的生活变得怎么样了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画出相应的句子。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</Words>
  <Application>WPS 演示</Application>
  <PresentationFormat>全屏显示(16:9)</PresentationFormat>
  <Paragraphs>43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13</cp:revision>
  <dcterms:created xsi:type="dcterms:W3CDTF">2019-10-10T07:45:00Z</dcterms:created>
  <dcterms:modified xsi:type="dcterms:W3CDTF">2021-01-11T02:57:50Z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